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5"/>
  </p:notesMasterIdLst>
  <p:sldIdLst>
    <p:sldId id="257" r:id="rId2"/>
    <p:sldId id="256" r:id="rId3"/>
    <p:sldId id="258" r:id="rId4"/>
    <p:sldId id="259" r:id="rId5"/>
    <p:sldId id="260" r:id="rId6"/>
    <p:sldId id="262" r:id="rId7"/>
    <p:sldId id="261" r:id="rId8"/>
    <p:sldId id="264" r:id="rId9"/>
    <p:sldId id="265" r:id="rId10"/>
    <p:sldId id="266" r:id="rId11"/>
    <p:sldId id="267" r:id="rId12"/>
    <p:sldId id="269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2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5DE8B8-FE5B-4B4B-91A6-1F74BD232D8F}" type="datetimeFigureOut">
              <a:rPr lang="pl-PL" smtClean="0"/>
              <a:t>14.04.2025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2B2A48-EBBC-42AC-841E-07826C3BCE4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83196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8785F-1392-41F7-86FB-6ADD85A9E922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E6B8F4-2D2C-4F92-88C5-DFE4F36F557D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8DBF3F-5389-4FEB-B333-6EA89A43B149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82CFF-3E84-4C2D-A258-CDF8335189BE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2BC4D9-FEAA-47D3-A0AA-50A6B9AFA96A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A10667-A7BF-4BDF-A7FA-679140E75AA2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E20F3-18EB-4DC2-9B4A-5A54D6A7672E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0BD63-7E13-4663-B8F9-16AEEA8F68A7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D7902-B67C-4FAC-8872-D50C1B334EBD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1F2455-D984-44A9-AC8C-59D73BB53290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A2567-E1D7-4418-8FC8-F029819562B3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B23F9-95CA-4644-B4AC-22D1D27DEACC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EB5990-EA0A-4197-9F44-9B954F1217F1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99ACD-554B-4C9C-A60F-5B40BB7B7E56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787DF-7C67-4EDD-A1C9-C58733604E8B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91A292-DC9F-4C35-9404-EFDA7BAFE7CC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9CA85C-8C30-464E-8696-0B5E5E621DA8}" type="datetime1">
              <a:rPr lang="en-US" smtClean="0"/>
              <a:t>4/14/2025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www.praktykweuropie2023.pl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CCD2469-577B-48A0-B0B0-D540D79491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89213" y="1739154"/>
            <a:ext cx="8915399" cy="2088775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Wycieczka do elektrowni wodnej </a:t>
            </a:r>
            <a:r>
              <a:rPr lang="pl-PL" dirty="0" err="1"/>
              <a:t>Cathleen's</a:t>
            </a:r>
            <a:r>
              <a:rPr lang="pl-PL" dirty="0"/>
              <a:t> Fall </a:t>
            </a:r>
            <a:br>
              <a:rPr lang="pl-PL" dirty="0"/>
            </a:br>
            <a:r>
              <a:rPr lang="pl-PL" dirty="0"/>
              <a:t>w </a:t>
            </a:r>
            <a:r>
              <a:rPr lang="pl-PL" dirty="0" err="1"/>
              <a:t>Ballyshannon</a:t>
            </a:r>
            <a:endParaRPr lang="pl-PL" dirty="0"/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9B6005B-F1EE-46F7-A273-2BF68DD318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algn="ctr"/>
            <a:r>
              <a:rPr lang="pl-PL" sz="3600" dirty="0"/>
              <a:t>Projekt „Praktyk w Europie 2023”</a:t>
            </a:r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D434DE4B-153F-489C-9454-A7275FE68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214A2C8-F0E2-43AE-A72E-4A73F8B597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45063266-59C1-4355-B830-40069DCBC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330" y="0"/>
            <a:ext cx="12021670" cy="97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32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D83FC8EE-1E55-462A-B8AE-BB5D43F075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0543" y="1234172"/>
            <a:ext cx="9501421" cy="43896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ytuł 1">
            <a:extLst>
              <a:ext uri="{FF2B5EF4-FFF2-40B4-BE49-F238E27FC236}">
                <a16:creationId xmlns:a16="http://schemas.microsoft.com/office/drawing/2014/main" id="{D9A68362-0603-4A15-A2B7-FBCF296B8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Cathleen's</a:t>
            </a:r>
            <a:r>
              <a:rPr lang="pl-PL" dirty="0"/>
              <a:t> Fall w </a:t>
            </a:r>
            <a:r>
              <a:rPr lang="pl-PL" dirty="0" err="1"/>
              <a:t>Ballyshannon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2855372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325F1F5D-39D3-450A-8B1A-011518FB8B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9362" y="561414"/>
            <a:ext cx="5722874" cy="53102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75187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29586FA-14A9-4EF2-AA68-5365FB4DE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0976" y="569946"/>
            <a:ext cx="9634479" cy="5140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948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84094"/>
            <a:ext cx="1021079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b="0" i="0" dirty="0">
                <a:solidFill>
                  <a:srgbClr val="212529"/>
                </a:solidFill>
                <a:effectLst/>
                <a:latin typeface="+mj-lt"/>
              </a:rPr>
              <a:t>W sobotę, 18 maja 2024 roku, trzydzieścioro uczniów Technikum nr 2 Zespołu Szkół Technicznych i Ogólnokształcących "Meritum" w Siemianowicach Śląskich miało niezwykłą okazję uczestniczyć w fascynującej wycieczce do Elektrowni Wodnej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+mj-lt"/>
              </a:rPr>
              <a:t>Cathaleen's</a:t>
            </a:r>
            <a:r>
              <a:rPr lang="pl-PL" b="0" i="0" dirty="0">
                <a:solidFill>
                  <a:srgbClr val="212529"/>
                </a:solidFill>
                <a:effectLst/>
                <a:latin typeface="+mj-lt"/>
              </a:rPr>
              <a:t> Fall w </a:t>
            </a:r>
            <a:r>
              <a:rPr lang="pl-PL" b="0" i="0" dirty="0" err="1">
                <a:solidFill>
                  <a:srgbClr val="212529"/>
                </a:solidFill>
                <a:effectLst/>
                <a:latin typeface="+mj-lt"/>
              </a:rPr>
              <a:t>Ballyshannon</a:t>
            </a:r>
            <a:r>
              <a:rPr lang="pl-PL" b="0" i="0" dirty="0">
                <a:solidFill>
                  <a:srgbClr val="212529"/>
                </a:solidFill>
                <a:effectLst/>
                <a:latin typeface="+mj-lt"/>
              </a:rPr>
              <a:t>, Irlandia.</a:t>
            </a:r>
          </a:p>
          <a:p>
            <a:pPr algn="just"/>
            <a:endParaRPr lang="pl-PL" b="0" i="0" dirty="0">
              <a:solidFill>
                <a:srgbClr val="212529"/>
              </a:solidFill>
              <a:effectLst/>
              <a:latin typeface="+mj-lt"/>
            </a:endParaRPr>
          </a:p>
          <a:p>
            <a:pPr algn="just"/>
            <a:r>
              <a:rPr lang="pl-PL" b="0" i="0" dirty="0">
                <a:solidFill>
                  <a:srgbClr val="212529"/>
                </a:solidFill>
                <a:effectLst/>
                <a:latin typeface="+mj-lt"/>
              </a:rPr>
              <a:t>Uczniowie zostali oprowadzeni po elektrowni przez Johna Gallaghera, jednego </a:t>
            </a:r>
            <a:br>
              <a:rPr lang="pl-PL" b="0" i="0" dirty="0">
                <a:solidFill>
                  <a:srgbClr val="212529"/>
                </a:solidFill>
                <a:effectLst/>
                <a:latin typeface="+mj-lt"/>
              </a:rPr>
            </a:br>
            <a:r>
              <a:rPr lang="pl-PL" b="0" i="0" dirty="0">
                <a:solidFill>
                  <a:srgbClr val="212529"/>
                </a:solidFill>
                <a:effectLst/>
                <a:latin typeface="+mj-lt"/>
              </a:rPr>
              <a:t>z pracowników, który tłumaczył im funkcje poszczególnych elementów zewnętrznych budynku elektrowni.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7135" y="2656103"/>
            <a:ext cx="7531829" cy="34797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489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629586FA-14A9-4EF2-AA68-5365FB4DEE6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40976" y="914667"/>
            <a:ext cx="9634479" cy="44511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67778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84094"/>
            <a:ext cx="102107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212529"/>
                </a:solidFill>
                <a:latin typeface="+mj-lt"/>
              </a:rPr>
              <a:t>Następnie grupa została zaproszona do środka, gdzie mogli zobaczyć pomieszczenie, w którym znajdowały się turbiny Kaplana, oraz uczestniczyć w prezentacji na temat budowy i funkcji elektrowni. Pracownik elektrowni szczegółowo omówił udział elektrowni w produkcji odnawialnej energii w Irlandii, co stanowiło niezwykle interesującą lekcję ekologii oraz znaczenia zrównoważonego rozwoju.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B35C5A5F-262F-4E1E-A516-4348C050264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86547" y="2082361"/>
            <a:ext cx="8357660" cy="3861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15065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84094"/>
            <a:ext cx="1021079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212529"/>
                </a:solidFill>
                <a:latin typeface="+mj-lt"/>
              </a:rPr>
              <a:t>Elektrownia Wodna </a:t>
            </a:r>
            <a:r>
              <a:rPr lang="pl-PL" dirty="0" err="1">
                <a:solidFill>
                  <a:srgbClr val="212529"/>
                </a:solidFill>
                <a:latin typeface="+mj-lt"/>
              </a:rPr>
              <a:t>Cathaleen's</a:t>
            </a:r>
            <a:r>
              <a:rPr lang="pl-PL" dirty="0">
                <a:solidFill>
                  <a:srgbClr val="212529"/>
                </a:solidFill>
                <a:latin typeface="+mj-lt"/>
              </a:rPr>
              <a:t> Fall korzysta z turbin Kaplana, które są jednym z najbardziej efektywnych rodzajów turbin wytwarzających energię elektryczną z energii wody. Elektrownia ta wytwarza imponującą ilość energii wynoszącą 45 megawatów (MW), co stanowi istotny wkład w ogólny bilans energetyczny Irlandii. 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18A9473-2F04-4CCF-A6BC-77C52C19A1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61568" y="1900787"/>
            <a:ext cx="9000878" cy="41584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17511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39270"/>
            <a:ext cx="1021079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212529"/>
                </a:solidFill>
                <a:latin typeface="+mj-lt"/>
              </a:rPr>
              <a:t>Szacuje się, że elektrownia ta zapewnia około 0,7% całkowitego zapotrzebowania energetycznego kraju, co oznacza, że jest w stanie wyprodukować około 206 gigawatogodzin (</a:t>
            </a:r>
            <a:r>
              <a:rPr lang="pl-PL" dirty="0" err="1">
                <a:solidFill>
                  <a:srgbClr val="212529"/>
                </a:solidFill>
                <a:latin typeface="+mj-lt"/>
              </a:rPr>
              <a:t>GWh</a:t>
            </a:r>
            <a:r>
              <a:rPr lang="pl-PL" dirty="0">
                <a:solidFill>
                  <a:srgbClr val="212529"/>
                </a:solidFill>
                <a:latin typeface="+mj-lt"/>
              </a:rPr>
              <a:t>) energii elektrycznej rocznie. Co więcej, w całkowitym zużyciu energii w Irlandii, udział energii odnawialnej wynosi obecnie około 40,7%, z czego aż 14% pochodzi z elektrowni wodnych. Elektrownia </a:t>
            </a:r>
            <a:r>
              <a:rPr lang="pl-PL" dirty="0" err="1">
                <a:solidFill>
                  <a:srgbClr val="212529"/>
                </a:solidFill>
                <a:latin typeface="+mj-lt"/>
              </a:rPr>
              <a:t>Cathaleen's</a:t>
            </a:r>
            <a:r>
              <a:rPr lang="pl-PL" dirty="0">
                <a:solidFill>
                  <a:srgbClr val="212529"/>
                </a:solidFill>
                <a:latin typeface="+mj-lt"/>
              </a:rPr>
              <a:t> Fall jest jednym z kluczowych elementów tej transformacji w kierunku bardziej zrównoważonej i ekologicznej produkcji energii.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282E5812-CF2F-43A2-BCFF-ED738F4154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065277" y="2248424"/>
            <a:ext cx="5136898" cy="38022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144304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84094"/>
            <a:ext cx="1021079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212529"/>
                </a:solidFill>
                <a:latin typeface="+mj-lt"/>
              </a:rPr>
              <a:t>Dla uczestników wycieczki było to nie tylko źródło nowej wiedzy, ale także inspirujące doświadczenie, które pobudziło ich do refleksji nad wykorzystaniem odnawialnych źródeł energii oraz ich rolą w budowaniu przyszłości.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18A9473-2F04-4CCF-A6BC-77C52C19A1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096007" y="1568824"/>
            <a:ext cx="9564181" cy="4418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59794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84094"/>
            <a:ext cx="102107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212529"/>
                </a:solidFill>
                <a:latin typeface="+mj-lt"/>
              </a:rPr>
              <a:t>Wycieczka do Elektrowni Wodnej </a:t>
            </a:r>
            <a:r>
              <a:rPr lang="pl-PL" dirty="0" err="1">
                <a:solidFill>
                  <a:srgbClr val="212529"/>
                </a:solidFill>
                <a:latin typeface="+mj-lt"/>
              </a:rPr>
              <a:t>Cathaleen's</a:t>
            </a:r>
            <a:r>
              <a:rPr lang="pl-PL" dirty="0">
                <a:solidFill>
                  <a:srgbClr val="212529"/>
                </a:solidFill>
                <a:latin typeface="+mj-lt"/>
              </a:rPr>
              <a:t> Fall była edukacyjnym wydarzeniem, okazją do budowania więzi między uczniami oraz rozwijania ich świadomości ekologicznej. To doskonały przykład tego, jak szkoła może aktywnie angażować swoich uczniów w praktyczne doświadczenia edukacyjne oraz inspirować ich do poszukiwania nowych możliwości i wyzwań.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18A9473-2F04-4CCF-A6BC-77C52C19A1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11162" y="2076768"/>
            <a:ext cx="8536132" cy="39436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840508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73B4BDD9-5DD9-42D1-830A-64651DDC4FC5}"/>
              </a:ext>
            </a:extLst>
          </p:cNvPr>
          <p:cNvSpPr txBox="1"/>
          <p:nvPr/>
        </p:nvSpPr>
        <p:spPr>
          <a:xfrm>
            <a:off x="1311579" y="484094"/>
            <a:ext cx="1021079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l-PL" dirty="0">
                <a:solidFill>
                  <a:srgbClr val="212529"/>
                </a:solidFill>
                <a:latin typeface="+mj-lt"/>
              </a:rPr>
              <a:t>Ta niezapomniana podróż była częścią europejskiego projektu </a:t>
            </a:r>
            <a:r>
              <a:rPr lang="pl-PL" b="1" dirty="0">
                <a:solidFill>
                  <a:srgbClr val="212529"/>
                </a:solidFill>
                <a:latin typeface="+mj-lt"/>
              </a:rPr>
              <a:t>"Praktyk w Europie 2023"</a:t>
            </a:r>
            <a:r>
              <a:rPr lang="pl-PL" dirty="0">
                <a:solidFill>
                  <a:srgbClr val="212529"/>
                </a:solidFill>
                <a:latin typeface="+mj-lt"/>
              </a:rPr>
              <a:t>, </a:t>
            </a:r>
            <a:br>
              <a:rPr lang="pl-PL" dirty="0">
                <a:solidFill>
                  <a:srgbClr val="212529"/>
                </a:solidFill>
                <a:latin typeface="+mj-lt"/>
              </a:rPr>
            </a:br>
            <a:r>
              <a:rPr lang="pl-PL" dirty="0">
                <a:solidFill>
                  <a:srgbClr val="212529"/>
                </a:solidFill>
                <a:latin typeface="+mj-lt"/>
              </a:rPr>
              <a:t>w ramach którego uczniowie odbywają miesięczne praktyki zawodowe w irlandzkiej miejscowości </a:t>
            </a:r>
            <a:r>
              <a:rPr lang="pl-PL" dirty="0" err="1">
                <a:solidFill>
                  <a:srgbClr val="212529"/>
                </a:solidFill>
                <a:latin typeface="+mj-lt"/>
              </a:rPr>
              <a:t>Sligo</a:t>
            </a:r>
            <a:r>
              <a:rPr lang="pl-PL" dirty="0">
                <a:solidFill>
                  <a:srgbClr val="212529"/>
                </a:solidFill>
                <a:latin typeface="+mj-lt"/>
              </a:rPr>
              <a:t>. Wizyta w elektrowni wodnej stanowiła doskonałą okazję </a:t>
            </a:r>
            <a:br>
              <a:rPr lang="pl-PL" dirty="0">
                <a:solidFill>
                  <a:srgbClr val="212529"/>
                </a:solidFill>
                <a:latin typeface="+mj-lt"/>
              </a:rPr>
            </a:br>
            <a:r>
              <a:rPr lang="pl-PL" dirty="0">
                <a:solidFill>
                  <a:srgbClr val="212529"/>
                </a:solidFill>
                <a:latin typeface="+mj-lt"/>
              </a:rPr>
              <a:t>do poszerzenia wiedzy z zakresu energetyki. Była także jednym z celów wyżej wymienionego projektu.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B18A9473-2F04-4CCF-A6BC-77C52C19A1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364949" y="1948181"/>
            <a:ext cx="8785799" cy="40590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604818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1F945C1D-DA43-44B7-8E7F-E40939995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z="1400" dirty="0">
                <a:solidFill>
                  <a:srgbClr val="C00000"/>
                </a:solidFill>
              </a:rPr>
              <a:t>www.praktykweuropie2023.pl</a:t>
            </a:r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3A7A1344-E5B0-4598-8ECF-4409D13DF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  <p:sp>
        <p:nvSpPr>
          <p:cNvPr id="6" name="Tytuł 1">
            <a:extLst>
              <a:ext uri="{FF2B5EF4-FFF2-40B4-BE49-F238E27FC236}">
                <a16:creationId xmlns:a16="http://schemas.microsoft.com/office/drawing/2014/main" id="{D9A68362-0603-4A15-A2B7-FBCF296B8E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0660" y="357067"/>
            <a:ext cx="11391304" cy="877105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 err="1"/>
              <a:t>Assaroe</a:t>
            </a:r>
            <a:r>
              <a:rPr lang="pl-PL" dirty="0"/>
              <a:t> Lake / River </a:t>
            </a:r>
            <a:r>
              <a:rPr lang="pl-PL"/>
              <a:t>Erne</a:t>
            </a:r>
            <a:endParaRPr lang="pl-PL" dirty="0"/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1920B1A1-3FD5-4722-B626-BA2E87942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1123" y="1173881"/>
            <a:ext cx="8924808" cy="4961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52520035"/>
      </p:ext>
    </p:extLst>
  </p:cSld>
  <p:clrMapOvr>
    <a:masterClrMapping/>
  </p:clrMapOvr>
</p:sld>
</file>

<file path=ppt/theme/theme1.xml><?xml version="1.0" encoding="utf-8"?>
<a:theme xmlns:a="http://schemas.openxmlformats.org/drawingml/2006/main" name="Smuga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39</TotalTime>
  <Words>480</Words>
  <Application>Microsoft Office PowerPoint</Application>
  <PresentationFormat>Panoramiczny</PresentationFormat>
  <Paragraphs>39</Paragraphs>
  <Slides>13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8" baseType="lpstr">
      <vt:lpstr>Arial</vt:lpstr>
      <vt:lpstr>Calibri</vt:lpstr>
      <vt:lpstr>Century Gothic</vt:lpstr>
      <vt:lpstr>Wingdings 3</vt:lpstr>
      <vt:lpstr>Smuga</vt:lpstr>
      <vt:lpstr>Wycieczka do elektrowni wodnej Cathleen's Fall  w Ballyshannon</vt:lpstr>
      <vt:lpstr>Cathleen's Fall w Ballyshannon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Assaroe Lake / River Erne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Elektrownia wodna Cathleen's Fall</dc:title>
  <cp:lastModifiedBy>Paweł</cp:lastModifiedBy>
  <cp:revision>26</cp:revision>
  <dcterms:created xsi:type="dcterms:W3CDTF">2025-04-07T08:20:46Z</dcterms:created>
  <dcterms:modified xsi:type="dcterms:W3CDTF">2025-04-14T13:28:26Z</dcterms:modified>
</cp:coreProperties>
</file>